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91" r:id="rId2"/>
    <p:sldId id="3733" r:id="rId3"/>
    <p:sldId id="2147375572" r:id="rId4"/>
    <p:sldId id="2147375570" r:id="rId5"/>
    <p:sldId id="3731" r:id="rId6"/>
    <p:sldId id="3619" r:id="rId7"/>
    <p:sldId id="3614" r:id="rId8"/>
    <p:sldId id="214737557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neau, Renée" initials="CR" lastIdx="1" clrIdx="0">
    <p:extLst>
      <p:ext uri="{19B8F6BF-5375-455C-9EA6-DF929625EA0E}">
        <p15:presenceInfo xmlns:p15="http://schemas.microsoft.com/office/powerpoint/2012/main" userId="S-1-5-21-11087255-664367160-1361462980-91183" providerId="AD"/>
      </p:ext>
    </p:extLst>
  </p:cmAuthor>
  <p:cmAuthor id="2" name="Miller, James" initials="MJ" lastIdx="1" clrIdx="1">
    <p:extLst>
      <p:ext uri="{19B8F6BF-5375-455C-9EA6-DF929625EA0E}">
        <p15:presenceInfo xmlns:p15="http://schemas.microsoft.com/office/powerpoint/2012/main" userId="S-1-5-21-1000817172-2644039-487470036-16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003EA5"/>
    <a:srgbClr val="04B6AF"/>
    <a:srgbClr val="EEF4FB"/>
    <a:srgbClr val="E6E6E6"/>
    <a:srgbClr val="E8EEF5"/>
    <a:srgbClr val="F3FAFB"/>
    <a:srgbClr val="E2F2F5"/>
    <a:srgbClr val="DBDE70"/>
    <a:srgbClr val="A4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58" autoAdjust="0"/>
    <p:restoredTop sz="93883" autoAdjust="0"/>
  </p:normalViewPr>
  <p:slideViewPr>
    <p:cSldViewPr>
      <p:cViewPr varScale="1">
        <p:scale>
          <a:sx n="103" d="100"/>
          <a:sy n="103" d="100"/>
        </p:scale>
        <p:origin x="114" y="168"/>
      </p:cViewPr>
      <p:guideLst>
        <p:guide orient="horz" pos="480"/>
        <p:guide pos="336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6660"/>
    </p:cViewPr>
  </p:sorterViewPr>
  <p:notesViewPr>
    <p:cSldViewPr showGuides="1">
      <p:cViewPr varScale="1">
        <p:scale>
          <a:sx n="84" d="100"/>
          <a:sy n="84" d="100"/>
        </p:scale>
        <p:origin x="-313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acitti, Michael" userId="73fd9a80-6dfa-491c-aac7-95dd08884572" providerId="ADAL" clId="{EB2CDFF1-4108-49FC-BDED-40179200C350}"/>
    <pc:docChg chg="custSel modSld">
      <pc:chgData name="Colacitti, Michael" userId="73fd9a80-6dfa-491c-aac7-95dd08884572" providerId="ADAL" clId="{EB2CDFF1-4108-49FC-BDED-40179200C350}" dt="2024-01-10T20:51:00.665" v="11" actId="122"/>
      <pc:docMkLst>
        <pc:docMk/>
      </pc:docMkLst>
      <pc:sldChg chg="addSp delSp modSp mod">
        <pc:chgData name="Colacitti, Michael" userId="73fd9a80-6dfa-491c-aac7-95dd08884572" providerId="ADAL" clId="{EB2CDFF1-4108-49FC-BDED-40179200C350}" dt="2024-01-10T20:51:00.665" v="11" actId="122"/>
        <pc:sldMkLst>
          <pc:docMk/>
          <pc:sldMk cId="3242410860" sldId="2147375571"/>
        </pc:sldMkLst>
        <pc:spChg chg="mod">
          <ac:chgData name="Colacitti, Michael" userId="73fd9a80-6dfa-491c-aac7-95dd08884572" providerId="ADAL" clId="{EB2CDFF1-4108-49FC-BDED-40179200C350}" dt="2024-01-10T20:51:00.665" v="11" actId="122"/>
          <ac:spMkLst>
            <pc:docMk/>
            <pc:sldMk cId="3242410860" sldId="2147375571"/>
            <ac:spMk id="2" creationId="{0ED8F11D-D884-C783-22BF-C07A0A9D1618}"/>
          </ac:spMkLst>
        </pc:spChg>
        <pc:picChg chg="add mod">
          <ac:chgData name="Colacitti, Michael" userId="73fd9a80-6dfa-491c-aac7-95dd08884572" providerId="ADAL" clId="{EB2CDFF1-4108-49FC-BDED-40179200C350}" dt="2024-01-10T20:50:53.168" v="10" actId="1076"/>
          <ac:picMkLst>
            <pc:docMk/>
            <pc:sldMk cId="3242410860" sldId="2147375571"/>
            <ac:picMk id="5" creationId="{270AC5DE-4C55-4BD9-15E2-AAEA1B53A9C2}"/>
          </ac:picMkLst>
        </pc:picChg>
        <pc:picChg chg="del">
          <ac:chgData name="Colacitti, Michael" userId="73fd9a80-6dfa-491c-aac7-95dd08884572" providerId="ADAL" clId="{EB2CDFF1-4108-49FC-BDED-40179200C350}" dt="2024-01-10T20:49:57.080" v="0" actId="478"/>
          <ac:picMkLst>
            <pc:docMk/>
            <pc:sldMk cId="3242410860" sldId="2147375571"/>
            <ac:picMk id="6" creationId="{D69F9E1E-F5D6-5526-B92A-1244943BE637}"/>
          </ac:picMkLst>
        </pc:picChg>
      </pc:sldChg>
    </pc:docChg>
  </pc:docChgLst>
  <pc:docChgLst>
    <pc:chgData name="Miller, James" userId="b00a928b-d9e4-4ebf-8da0-b26137de6faa" providerId="ADAL" clId="{F7B8B646-72CE-4FC6-A991-793B20C1D720}"/>
    <pc:docChg chg="undo custSel modSld">
      <pc:chgData name="Miller, James" userId="b00a928b-d9e4-4ebf-8da0-b26137de6faa" providerId="ADAL" clId="{F7B8B646-72CE-4FC6-A991-793B20C1D720}" dt="2024-01-02T20:55:41.249" v="145" actId="113"/>
      <pc:docMkLst>
        <pc:docMk/>
      </pc:docMkLst>
      <pc:sldChg chg="addSp delSp modSp mod">
        <pc:chgData name="Miller, James" userId="b00a928b-d9e4-4ebf-8da0-b26137de6faa" providerId="ADAL" clId="{F7B8B646-72CE-4FC6-A991-793B20C1D720}" dt="2024-01-02T20:53:27.556" v="61" actId="14100"/>
        <pc:sldMkLst>
          <pc:docMk/>
          <pc:sldMk cId="297081373" sldId="3619"/>
        </pc:sldMkLst>
        <pc:picChg chg="del">
          <ac:chgData name="Miller, James" userId="b00a928b-d9e4-4ebf-8da0-b26137de6faa" providerId="ADAL" clId="{F7B8B646-72CE-4FC6-A991-793B20C1D720}" dt="2024-01-02T20:15:56.385" v="50" actId="478"/>
          <ac:picMkLst>
            <pc:docMk/>
            <pc:sldMk cId="297081373" sldId="3619"/>
            <ac:picMk id="4" creationId="{E7C11BDB-A551-D000-AF54-A321392CB845}"/>
          </ac:picMkLst>
        </pc:picChg>
        <pc:picChg chg="add mod">
          <ac:chgData name="Miller, James" userId="b00a928b-d9e4-4ebf-8da0-b26137de6faa" providerId="ADAL" clId="{F7B8B646-72CE-4FC6-A991-793B20C1D720}" dt="2024-01-02T20:53:27.556" v="61" actId="14100"/>
          <ac:picMkLst>
            <pc:docMk/>
            <pc:sldMk cId="297081373" sldId="3619"/>
            <ac:picMk id="5" creationId="{599F578E-715B-8F10-4DDD-B73F92CDEE0F}"/>
          </ac:picMkLst>
        </pc:picChg>
        <pc:picChg chg="add mod">
          <ac:chgData name="Miller, James" userId="b00a928b-d9e4-4ebf-8da0-b26137de6faa" providerId="ADAL" clId="{F7B8B646-72CE-4FC6-A991-793B20C1D720}" dt="2024-01-02T20:53:21.307" v="60" actId="14100"/>
          <ac:picMkLst>
            <pc:docMk/>
            <pc:sldMk cId="297081373" sldId="3619"/>
            <ac:picMk id="7" creationId="{5EA9D0FD-A43A-8BD8-DDF8-6D882E985423}"/>
          </ac:picMkLst>
        </pc:picChg>
        <pc:picChg chg="del">
          <ac:chgData name="Miller, James" userId="b00a928b-d9e4-4ebf-8da0-b26137de6faa" providerId="ADAL" clId="{F7B8B646-72CE-4FC6-A991-793B20C1D720}" dt="2024-01-02T20:17:55.294" v="55" actId="478"/>
          <ac:picMkLst>
            <pc:docMk/>
            <pc:sldMk cId="297081373" sldId="3619"/>
            <ac:picMk id="8" creationId="{0E48C874-8D8B-1F7C-7851-838E19BF79C8}"/>
          </ac:picMkLst>
        </pc:picChg>
      </pc:sldChg>
      <pc:sldChg chg="addSp delSp modSp mod">
        <pc:chgData name="Miller, James" userId="b00a928b-d9e4-4ebf-8da0-b26137de6faa" providerId="ADAL" clId="{F7B8B646-72CE-4FC6-A991-793B20C1D720}" dt="2024-01-02T20:15:53.608" v="49" actId="14100"/>
        <pc:sldMkLst>
          <pc:docMk/>
          <pc:sldMk cId="3143641054" sldId="3731"/>
        </pc:sldMkLst>
        <pc:picChg chg="add mod modCrop">
          <ac:chgData name="Miller, James" userId="b00a928b-d9e4-4ebf-8da0-b26137de6faa" providerId="ADAL" clId="{F7B8B646-72CE-4FC6-A991-793B20C1D720}" dt="2024-01-02T20:15:50.133" v="48" actId="14100"/>
          <ac:picMkLst>
            <pc:docMk/>
            <pc:sldMk cId="3143641054" sldId="3731"/>
            <ac:picMk id="4" creationId="{C18E4381-C6E3-C0AA-D416-54C3B5FD495B}"/>
          </ac:picMkLst>
        </pc:picChg>
        <pc:picChg chg="del">
          <ac:chgData name="Miller, James" userId="b00a928b-d9e4-4ebf-8da0-b26137de6faa" providerId="ADAL" clId="{F7B8B646-72CE-4FC6-A991-793B20C1D720}" dt="2024-01-02T20:13:55.128" v="35" actId="478"/>
          <ac:picMkLst>
            <pc:docMk/>
            <pc:sldMk cId="3143641054" sldId="3731"/>
            <ac:picMk id="5" creationId="{D0A1C4F3-9A96-CB44-C5D8-1E4F7BD01CAB}"/>
          </ac:picMkLst>
        </pc:picChg>
        <pc:picChg chg="add mod">
          <ac:chgData name="Miller, James" userId="b00a928b-d9e4-4ebf-8da0-b26137de6faa" providerId="ADAL" clId="{F7B8B646-72CE-4FC6-A991-793B20C1D720}" dt="2024-01-02T20:15:53.608" v="49" actId="14100"/>
          <ac:picMkLst>
            <pc:docMk/>
            <pc:sldMk cId="3143641054" sldId="3731"/>
            <ac:picMk id="7" creationId="{174315F1-DE4B-A4D3-FE19-3451771D7665}"/>
          </ac:picMkLst>
        </pc:picChg>
        <pc:picChg chg="del">
          <ac:chgData name="Miller, James" userId="b00a928b-d9e4-4ebf-8da0-b26137de6faa" providerId="ADAL" clId="{F7B8B646-72CE-4FC6-A991-793B20C1D720}" dt="2024-01-02T20:15:00.826" v="42" actId="478"/>
          <ac:picMkLst>
            <pc:docMk/>
            <pc:sldMk cId="3143641054" sldId="3731"/>
            <ac:picMk id="8" creationId="{D890CD27-A838-6357-D6FC-63668B832DD6}"/>
          </ac:picMkLst>
        </pc:picChg>
      </pc:sldChg>
      <pc:sldChg chg="addSp delSp modSp mod">
        <pc:chgData name="Miller, James" userId="b00a928b-d9e4-4ebf-8da0-b26137de6faa" providerId="ADAL" clId="{F7B8B646-72CE-4FC6-A991-793B20C1D720}" dt="2024-01-02T20:09:38.617" v="10" actId="14100"/>
        <pc:sldMkLst>
          <pc:docMk/>
          <pc:sldMk cId="1027383056" sldId="3733"/>
        </pc:sldMkLst>
        <pc:picChg chg="del">
          <ac:chgData name="Miller, James" userId="b00a928b-d9e4-4ebf-8da0-b26137de6faa" providerId="ADAL" clId="{F7B8B646-72CE-4FC6-A991-793B20C1D720}" dt="2024-01-02T20:08:35.196" v="0" actId="478"/>
          <ac:picMkLst>
            <pc:docMk/>
            <pc:sldMk cId="1027383056" sldId="3733"/>
            <ac:picMk id="4" creationId="{5E082851-FA23-382C-9BFA-F2FF45672277}"/>
          </ac:picMkLst>
        </pc:picChg>
        <pc:picChg chg="add mod">
          <ac:chgData name="Miller, James" userId="b00a928b-d9e4-4ebf-8da0-b26137de6faa" providerId="ADAL" clId="{F7B8B646-72CE-4FC6-A991-793B20C1D720}" dt="2024-01-02T20:08:54.753" v="5" actId="14100"/>
          <ac:picMkLst>
            <pc:docMk/>
            <pc:sldMk cId="1027383056" sldId="3733"/>
            <ac:picMk id="5" creationId="{C6D23029-D0C2-207C-7696-386A2F3C2191}"/>
          </ac:picMkLst>
        </pc:picChg>
        <pc:picChg chg="add mod">
          <ac:chgData name="Miller, James" userId="b00a928b-d9e4-4ebf-8da0-b26137de6faa" providerId="ADAL" clId="{F7B8B646-72CE-4FC6-A991-793B20C1D720}" dt="2024-01-02T20:09:38.617" v="10" actId="14100"/>
          <ac:picMkLst>
            <pc:docMk/>
            <pc:sldMk cId="1027383056" sldId="3733"/>
            <ac:picMk id="7" creationId="{7966FB40-1334-BACD-7FE0-DA9E130A511C}"/>
          </ac:picMkLst>
        </pc:picChg>
        <pc:picChg chg="del">
          <ac:chgData name="Miller, James" userId="b00a928b-d9e4-4ebf-8da0-b26137de6faa" providerId="ADAL" clId="{F7B8B646-72CE-4FC6-A991-793B20C1D720}" dt="2024-01-02T20:08:57.205" v="6" actId="478"/>
          <ac:picMkLst>
            <pc:docMk/>
            <pc:sldMk cId="1027383056" sldId="3733"/>
            <ac:picMk id="8" creationId="{57743096-6E94-992A-7970-BD1089162965}"/>
          </ac:picMkLst>
        </pc:picChg>
      </pc:sldChg>
      <pc:sldChg chg="modSp mod">
        <pc:chgData name="Miller, James" userId="b00a928b-d9e4-4ebf-8da0-b26137de6faa" providerId="ADAL" clId="{F7B8B646-72CE-4FC6-A991-793B20C1D720}" dt="2024-01-02T20:55:41.249" v="145" actId="113"/>
        <pc:sldMkLst>
          <pc:docMk/>
          <pc:sldMk cId="3309427957" sldId="3791"/>
        </pc:sldMkLst>
        <pc:spChg chg="mod">
          <ac:chgData name="Miller, James" userId="b00a928b-d9e4-4ebf-8da0-b26137de6faa" providerId="ADAL" clId="{F7B8B646-72CE-4FC6-A991-793B20C1D720}" dt="2024-01-02T20:54:48.082" v="80" actId="20577"/>
          <ac:spMkLst>
            <pc:docMk/>
            <pc:sldMk cId="3309427957" sldId="3791"/>
            <ac:spMk id="9" creationId="{A8CC3ABF-F108-4C8C-9033-166AB9CCAC9E}"/>
          </ac:spMkLst>
        </pc:spChg>
        <pc:spChg chg="mod">
          <ac:chgData name="Miller, James" userId="b00a928b-d9e4-4ebf-8da0-b26137de6faa" providerId="ADAL" clId="{F7B8B646-72CE-4FC6-A991-793B20C1D720}" dt="2024-01-02T20:54:44.739" v="77" actId="20577"/>
          <ac:spMkLst>
            <pc:docMk/>
            <pc:sldMk cId="3309427957" sldId="3791"/>
            <ac:spMk id="11" creationId="{DCCD4E74-3F9B-428D-94E4-8B1FF2DF635F}"/>
          </ac:spMkLst>
        </pc:spChg>
        <pc:spChg chg="mod">
          <ac:chgData name="Miller, James" userId="b00a928b-d9e4-4ebf-8da0-b26137de6faa" providerId="ADAL" clId="{F7B8B646-72CE-4FC6-A991-793B20C1D720}" dt="2024-01-02T20:54:38.488" v="72" actId="20577"/>
          <ac:spMkLst>
            <pc:docMk/>
            <pc:sldMk cId="3309427957" sldId="3791"/>
            <ac:spMk id="12" creationId="{3C0D6EB0-39AE-421C-A318-26E9BA1ED308}"/>
          </ac:spMkLst>
        </pc:spChg>
        <pc:spChg chg="mod">
          <ac:chgData name="Miller, James" userId="b00a928b-d9e4-4ebf-8da0-b26137de6faa" providerId="ADAL" clId="{F7B8B646-72CE-4FC6-A991-793B20C1D720}" dt="2024-01-02T20:54:35.418" v="69" actId="20577"/>
          <ac:spMkLst>
            <pc:docMk/>
            <pc:sldMk cId="3309427957" sldId="3791"/>
            <ac:spMk id="14" creationId="{E8F82961-B326-4629-8027-9048DE8732A5}"/>
          </ac:spMkLst>
        </pc:spChg>
        <pc:spChg chg="mod">
          <ac:chgData name="Miller, James" userId="b00a928b-d9e4-4ebf-8da0-b26137de6faa" providerId="ADAL" clId="{F7B8B646-72CE-4FC6-A991-793B20C1D720}" dt="2024-01-02T20:54:28.264" v="66" actId="14100"/>
          <ac:spMkLst>
            <pc:docMk/>
            <pc:sldMk cId="3309427957" sldId="3791"/>
            <ac:spMk id="15" creationId="{89DA373B-8AF7-473D-852C-25B4DAEE6A72}"/>
          </ac:spMkLst>
        </pc:spChg>
        <pc:graphicFrameChg chg="modGraphic">
          <ac:chgData name="Miller, James" userId="b00a928b-d9e4-4ebf-8da0-b26137de6faa" providerId="ADAL" clId="{F7B8B646-72CE-4FC6-A991-793B20C1D720}" dt="2024-01-02T20:55:41.249" v="145" actId="113"/>
          <ac:graphicFrameMkLst>
            <pc:docMk/>
            <pc:sldMk cId="3309427957" sldId="3791"/>
            <ac:graphicFrameMk id="2" creationId="{00000000-0000-0000-0000-000000000000}"/>
          </ac:graphicFrameMkLst>
        </pc:graphicFrameChg>
      </pc:sldChg>
      <pc:sldChg chg="addSp delSp modSp mod">
        <pc:chgData name="Miller, James" userId="b00a928b-d9e4-4ebf-8da0-b26137de6faa" providerId="ADAL" clId="{F7B8B646-72CE-4FC6-A991-793B20C1D720}" dt="2024-01-02T20:13:45.686" v="34" actId="14100"/>
        <pc:sldMkLst>
          <pc:docMk/>
          <pc:sldMk cId="734788774" sldId="2147375570"/>
        </pc:sldMkLst>
        <pc:picChg chg="add mod">
          <ac:chgData name="Miller, James" userId="b00a928b-d9e4-4ebf-8da0-b26137de6faa" providerId="ADAL" clId="{F7B8B646-72CE-4FC6-A991-793B20C1D720}" dt="2024-01-02T20:12:59.921" v="29" actId="14100"/>
          <ac:picMkLst>
            <pc:docMk/>
            <pc:sldMk cId="734788774" sldId="2147375570"/>
            <ac:picMk id="4" creationId="{46F07409-FCD3-72F7-8B8B-E96E94539104}"/>
          </ac:picMkLst>
        </pc:picChg>
        <pc:picChg chg="del">
          <ac:chgData name="Miller, James" userId="b00a928b-d9e4-4ebf-8da0-b26137de6faa" providerId="ADAL" clId="{F7B8B646-72CE-4FC6-A991-793B20C1D720}" dt="2024-01-02T20:11:59.646" v="23" actId="478"/>
          <ac:picMkLst>
            <pc:docMk/>
            <pc:sldMk cId="734788774" sldId="2147375570"/>
            <ac:picMk id="5" creationId="{C09A8B0F-4F3B-7F9F-85AA-624B4EDC0F81}"/>
          </ac:picMkLst>
        </pc:picChg>
        <pc:picChg chg="del">
          <ac:chgData name="Miller, James" userId="b00a928b-d9e4-4ebf-8da0-b26137de6faa" providerId="ADAL" clId="{F7B8B646-72CE-4FC6-A991-793B20C1D720}" dt="2024-01-02T20:13:01.383" v="30" actId="478"/>
          <ac:picMkLst>
            <pc:docMk/>
            <pc:sldMk cId="734788774" sldId="2147375570"/>
            <ac:picMk id="7" creationId="{5D4D03A5-BE3C-320F-6295-B63F9994338F}"/>
          </ac:picMkLst>
        </pc:picChg>
        <pc:picChg chg="add mod">
          <ac:chgData name="Miller, James" userId="b00a928b-d9e4-4ebf-8da0-b26137de6faa" providerId="ADAL" clId="{F7B8B646-72CE-4FC6-A991-793B20C1D720}" dt="2024-01-02T20:13:45.686" v="34" actId="14100"/>
          <ac:picMkLst>
            <pc:docMk/>
            <pc:sldMk cId="734788774" sldId="2147375570"/>
            <ac:picMk id="8" creationId="{980D0B21-1499-58FF-140C-0ACA2C7FC7A0}"/>
          </ac:picMkLst>
        </pc:picChg>
      </pc:sldChg>
      <pc:sldChg chg="addSp delSp modSp mod">
        <pc:chgData name="Miller, James" userId="b00a928b-d9e4-4ebf-8da0-b26137de6faa" providerId="ADAL" clId="{F7B8B646-72CE-4FC6-A991-793B20C1D720}" dt="2024-01-02T20:11:54.958" v="22" actId="14100"/>
        <pc:sldMkLst>
          <pc:docMk/>
          <pc:sldMk cId="2067896722" sldId="2147375572"/>
        </pc:sldMkLst>
        <pc:picChg chg="del">
          <ac:chgData name="Miller, James" userId="b00a928b-d9e4-4ebf-8da0-b26137de6faa" providerId="ADAL" clId="{F7B8B646-72CE-4FC6-A991-793B20C1D720}" dt="2024-01-02T20:09:52.318" v="11" actId="478"/>
          <ac:picMkLst>
            <pc:docMk/>
            <pc:sldMk cId="2067896722" sldId="2147375572"/>
            <ac:picMk id="4" creationId="{5E082851-FA23-382C-9BFA-F2FF45672277}"/>
          </ac:picMkLst>
        </pc:picChg>
        <pc:picChg chg="add mod">
          <ac:chgData name="Miller, James" userId="b00a928b-d9e4-4ebf-8da0-b26137de6faa" providerId="ADAL" clId="{F7B8B646-72CE-4FC6-A991-793B20C1D720}" dt="2024-01-02T20:10:54.695" v="15" actId="14100"/>
          <ac:picMkLst>
            <pc:docMk/>
            <pc:sldMk cId="2067896722" sldId="2147375572"/>
            <ac:picMk id="5" creationId="{7163E2B6-2C9C-C79B-D90F-91BFBFD8051B}"/>
          </ac:picMkLst>
        </pc:picChg>
        <pc:picChg chg="add mod">
          <ac:chgData name="Miller, James" userId="b00a928b-d9e4-4ebf-8da0-b26137de6faa" providerId="ADAL" clId="{F7B8B646-72CE-4FC6-A991-793B20C1D720}" dt="2024-01-02T20:11:54.958" v="22" actId="14100"/>
          <ac:picMkLst>
            <pc:docMk/>
            <pc:sldMk cId="2067896722" sldId="2147375572"/>
            <ac:picMk id="7" creationId="{59FBB75A-F30D-A3D5-86F0-FD53099CD338}"/>
          </ac:picMkLst>
        </pc:picChg>
        <pc:picChg chg="del">
          <ac:chgData name="Miller, James" userId="b00a928b-d9e4-4ebf-8da0-b26137de6faa" providerId="ADAL" clId="{F7B8B646-72CE-4FC6-A991-793B20C1D720}" dt="2024-01-02T20:10:58.583" v="16" actId="478"/>
          <ac:picMkLst>
            <pc:docMk/>
            <pc:sldMk cId="2067896722" sldId="2147375572"/>
            <ac:picMk id="8" creationId="{57743096-6E94-992A-7970-BD1089162965}"/>
          </ac:picMkLst>
        </pc:picChg>
      </pc:sldChg>
    </pc:docChg>
  </pc:docChgLst>
  <pc:docChgLst>
    <pc:chgData name="Miller, James" userId="b00a928b-d9e4-4ebf-8da0-b26137de6faa" providerId="ADAL" clId="{13E1598A-BD02-45EE-AB74-CD037B97EFB2}"/>
    <pc:docChg chg="custSel modSld">
      <pc:chgData name="Miller, James" userId="b00a928b-d9e4-4ebf-8da0-b26137de6faa" providerId="ADAL" clId="{13E1598A-BD02-45EE-AB74-CD037B97EFB2}" dt="2023-09-13T14:23:45.179" v="19" actId="14100"/>
      <pc:docMkLst>
        <pc:docMk/>
      </pc:docMkLst>
      <pc:sldChg chg="addSp delSp modSp mod">
        <pc:chgData name="Miller, James" userId="b00a928b-d9e4-4ebf-8da0-b26137de6faa" providerId="ADAL" clId="{13E1598A-BD02-45EE-AB74-CD037B97EFB2}" dt="2023-09-13T14:21:34.568" v="4" actId="14100"/>
        <pc:sldMkLst>
          <pc:docMk/>
          <pc:sldMk cId="297081373" sldId="3619"/>
        </pc:sldMkLst>
        <pc:picChg chg="del">
          <ac:chgData name="Miller, James" userId="b00a928b-d9e4-4ebf-8da0-b26137de6faa" providerId="ADAL" clId="{13E1598A-BD02-45EE-AB74-CD037B97EFB2}" dt="2023-09-13T14:21:18.169" v="0" actId="478"/>
          <ac:picMkLst>
            <pc:docMk/>
            <pc:sldMk cId="297081373" sldId="3619"/>
            <ac:picMk id="4" creationId="{10EBA840-2DBD-978C-13C9-CAD7051965D2}"/>
          </ac:picMkLst>
        </pc:picChg>
        <pc:picChg chg="add mod">
          <ac:chgData name="Miller, James" userId="b00a928b-d9e4-4ebf-8da0-b26137de6faa" providerId="ADAL" clId="{13E1598A-BD02-45EE-AB74-CD037B97EFB2}" dt="2023-09-13T14:21:34.568" v="4" actId="14100"/>
          <ac:picMkLst>
            <pc:docMk/>
            <pc:sldMk cId="297081373" sldId="3619"/>
            <ac:picMk id="5" creationId="{4845F175-8880-3AFB-9810-5CE8E788D163}"/>
          </ac:picMkLst>
        </pc:picChg>
      </pc:sldChg>
      <pc:sldChg chg="addSp delSp modSp mod">
        <pc:chgData name="Miller, James" userId="b00a928b-d9e4-4ebf-8da0-b26137de6faa" providerId="ADAL" clId="{13E1598A-BD02-45EE-AB74-CD037B97EFB2}" dt="2023-09-13T14:22:19.645" v="9" actId="14100"/>
        <pc:sldMkLst>
          <pc:docMk/>
          <pc:sldMk cId="3143641054" sldId="3731"/>
        </pc:sldMkLst>
        <pc:picChg chg="add mod">
          <ac:chgData name="Miller, James" userId="b00a928b-d9e4-4ebf-8da0-b26137de6faa" providerId="ADAL" clId="{13E1598A-BD02-45EE-AB74-CD037B97EFB2}" dt="2023-09-13T14:22:19.645" v="9" actId="14100"/>
          <ac:picMkLst>
            <pc:docMk/>
            <pc:sldMk cId="3143641054" sldId="3731"/>
            <ac:picMk id="4" creationId="{745213F3-F04D-ED3F-4F33-A1EAB6CB0DF9}"/>
          </ac:picMkLst>
        </pc:picChg>
        <pc:picChg chg="del">
          <ac:chgData name="Miller, James" userId="b00a928b-d9e4-4ebf-8da0-b26137de6faa" providerId="ADAL" clId="{13E1598A-BD02-45EE-AB74-CD037B97EFB2}" dt="2023-09-13T14:21:43.915" v="5" actId="478"/>
          <ac:picMkLst>
            <pc:docMk/>
            <pc:sldMk cId="3143641054" sldId="3731"/>
            <ac:picMk id="5" creationId="{59234FF5-BAE9-1BD7-2471-EEBDF1F805A9}"/>
          </ac:picMkLst>
        </pc:picChg>
      </pc:sldChg>
      <pc:sldChg chg="addSp delSp modSp mod">
        <pc:chgData name="Miller, James" userId="b00a928b-d9e4-4ebf-8da0-b26137de6faa" providerId="ADAL" clId="{13E1598A-BD02-45EE-AB74-CD037B97EFB2}" dt="2023-09-13T14:23:45.179" v="19" actId="14100"/>
        <pc:sldMkLst>
          <pc:docMk/>
          <pc:sldMk cId="1027383056" sldId="3733"/>
        </pc:sldMkLst>
        <pc:picChg chg="del">
          <ac:chgData name="Miller, James" userId="b00a928b-d9e4-4ebf-8da0-b26137de6faa" providerId="ADAL" clId="{13E1598A-BD02-45EE-AB74-CD037B97EFB2}" dt="2023-09-13T14:23:02.904" v="15" actId="478"/>
          <ac:picMkLst>
            <pc:docMk/>
            <pc:sldMk cId="1027383056" sldId="3733"/>
            <ac:picMk id="4" creationId="{8F89C6E1-F467-62D7-B7EB-8C70C83F4D65}"/>
          </ac:picMkLst>
        </pc:picChg>
        <pc:picChg chg="add mod">
          <ac:chgData name="Miller, James" userId="b00a928b-d9e4-4ebf-8da0-b26137de6faa" providerId="ADAL" clId="{13E1598A-BD02-45EE-AB74-CD037B97EFB2}" dt="2023-09-13T14:23:45.179" v="19" actId="14100"/>
          <ac:picMkLst>
            <pc:docMk/>
            <pc:sldMk cId="1027383056" sldId="3733"/>
            <ac:picMk id="5" creationId="{FCA362BC-35C6-4F00-222C-80394577599C}"/>
          </ac:picMkLst>
        </pc:picChg>
      </pc:sldChg>
      <pc:sldChg chg="addSp delSp modSp mod">
        <pc:chgData name="Miller, James" userId="b00a928b-d9e4-4ebf-8da0-b26137de6faa" providerId="ADAL" clId="{13E1598A-BD02-45EE-AB74-CD037B97EFB2}" dt="2023-09-13T14:22:59.260" v="14" actId="14100"/>
        <pc:sldMkLst>
          <pc:docMk/>
          <pc:sldMk cId="734788774" sldId="2147375570"/>
        </pc:sldMkLst>
        <pc:picChg chg="add mod">
          <ac:chgData name="Miller, James" userId="b00a928b-d9e4-4ebf-8da0-b26137de6faa" providerId="ADAL" clId="{13E1598A-BD02-45EE-AB74-CD037B97EFB2}" dt="2023-09-13T14:22:59.260" v="14" actId="14100"/>
          <ac:picMkLst>
            <pc:docMk/>
            <pc:sldMk cId="734788774" sldId="2147375570"/>
            <ac:picMk id="4" creationId="{117EA0A0-B6BE-3BF9-BEC1-C9832AD6ECC6}"/>
          </ac:picMkLst>
        </pc:picChg>
        <pc:picChg chg="del">
          <ac:chgData name="Miller, James" userId="b00a928b-d9e4-4ebf-8da0-b26137de6faa" providerId="ADAL" clId="{13E1598A-BD02-45EE-AB74-CD037B97EFB2}" dt="2023-09-13T14:22:23.607" v="10" actId="478"/>
          <ac:picMkLst>
            <pc:docMk/>
            <pc:sldMk cId="734788774" sldId="2147375570"/>
            <ac:picMk id="5" creationId="{80B14127-1B44-198C-4604-414F4203231D}"/>
          </ac:picMkLst>
        </pc:picChg>
      </pc:sldChg>
    </pc:docChg>
  </pc:docChgLst>
  <pc:docChgLst>
    <pc:chgData name="Miller, James" userId="b00a928b-d9e4-4ebf-8da0-b26137de6faa" providerId="ADAL" clId="{D8D2DE4F-EBE4-4243-AFDC-939500CDFABA}"/>
    <pc:docChg chg="custSel addSld modSld">
      <pc:chgData name="Miller, James" userId="b00a928b-d9e4-4ebf-8da0-b26137de6faa" providerId="ADAL" clId="{D8D2DE4F-EBE4-4243-AFDC-939500CDFABA}" dt="2023-12-05T21:49:52.914" v="123" actId="20577"/>
      <pc:docMkLst>
        <pc:docMk/>
      </pc:docMkLst>
      <pc:sldChg chg="addSp delSp modSp mod">
        <pc:chgData name="Miller, James" userId="b00a928b-d9e4-4ebf-8da0-b26137de6faa" providerId="ADAL" clId="{D8D2DE4F-EBE4-4243-AFDC-939500CDFABA}" dt="2023-12-05T21:44:04.061" v="33" actId="14100"/>
        <pc:sldMkLst>
          <pc:docMk/>
          <pc:sldMk cId="297081373" sldId="3619"/>
        </pc:sldMkLst>
        <pc:picChg chg="add mod">
          <ac:chgData name="Miller, James" userId="b00a928b-d9e4-4ebf-8da0-b26137de6faa" providerId="ADAL" clId="{D8D2DE4F-EBE4-4243-AFDC-939500CDFABA}" dt="2023-12-05T21:43:16.533" v="27" actId="14100"/>
          <ac:picMkLst>
            <pc:docMk/>
            <pc:sldMk cId="297081373" sldId="3619"/>
            <ac:picMk id="4" creationId="{E7C11BDB-A551-D000-AF54-A321392CB845}"/>
          </ac:picMkLst>
        </pc:picChg>
        <pc:picChg chg="del">
          <ac:chgData name="Miller, James" userId="b00a928b-d9e4-4ebf-8da0-b26137de6faa" providerId="ADAL" clId="{D8D2DE4F-EBE4-4243-AFDC-939500CDFABA}" dt="2023-12-05T21:42:42.954" v="23" actId="478"/>
          <ac:picMkLst>
            <pc:docMk/>
            <pc:sldMk cId="297081373" sldId="3619"/>
            <ac:picMk id="5" creationId="{4845F175-8880-3AFB-9810-5CE8E788D163}"/>
          </ac:picMkLst>
        </pc:picChg>
        <pc:picChg chg="del">
          <ac:chgData name="Miller, James" userId="b00a928b-d9e4-4ebf-8da0-b26137de6faa" providerId="ADAL" clId="{D8D2DE4F-EBE4-4243-AFDC-939500CDFABA}" dt="2023-12-05T21:43:21.517" v="28" actId="478"/>
          <ac:picMkLst>
            <pc:docMk/>
            <pc:sldMk cId="297081373" sldId="3619"/>
            <ac:picMk id="7" creationId="{6CB6B2F5-6AF3-0E98-2E44-335A51CBCF73}"/>
          </ac:picMkLst>
        </pc:picChg>
        <pc:picChg chg="add mod">
          <ac:chgData name="Miller, James" userId="b00a928b-d9e4-4ebf-8da0-b26137de6faa" providerId="ADAL" clId="{D8D2DE4F-EBE4-4243-AFDC-939500CDFABA}" dt="2023-12-05T21:44:04.061" v="33" actId="14100"/>
          <ac:picMkLst>
            <pc:docMk/>
            <pc:sldMk cId="297081373" sldId="3619"/>
            <ac:picMk id="8" creationId="{0E48C874-8D8B-1F7C-7851-838E19BF79C8}"/>
          </ac:picMkLst>
        </pc:picChg>
      </pc:sldChg>
      <pc:sldChg chg="addSp delSp modSp mod">
        <pc:chgData name="Miller, James" userId="b00a928b-d9e4-4ebf-8da0-b26137de6faa" providerId="ADAL" clId="{D8D2DE4F-EBE4-4243-AFDC-939500CDFABA}" dt="2023-12-05T21:42:37.791" v="22" actId="14100"/>
        <pc:sldMkLst>
          <pc:docMk/>
          <pc:sldMk cId="3143641054" sldId="3731"/>
        </pc:sldMkLst>
        <pc:picChg chg="del">
          <ac:chgData name="Miller, James" userId="b00a928b-d9e4-4ebf-8da0-b26137de6faa" providerId="ADAL" clId="{D8D2DE4F-EBE4-4243-AFDC-939500CDFABA}" dt="2023-12-05T21:41:20.178" v="12" actId="478"/>
          <ac:picMkLst>
            <pc:docMk/>
            <pc:sldMk cId="3143641054" sldId="3731"/>
            <ac:picMk id="4" creationId="{745213F3-F04D-ED3F-4F33-A1EAB6CB0DF9}"/>
          </ac:picMkLst>
        </pc:picChg>
        <pc:picChg chg="add mod">
          <ac:chgData name="Miller, James" userId="b00a928b-d9e4-4ebf-8da0-b26137de6faa" providerId="ADAL" clId="{D8D2DE4F-EBE4-4243-AFDC-939500CDFABA}" dt="2023-12-05T21:41:55.833" v="17" actId="14100"/>
          <ac:picMkLst>
            <pc:docMk/>
            <pc:sldMk cId="3143641054" sldId="3731"/>
            <ac:picMk id="5" creationId="{D0A1C4F3-9A96-CB44-C5D8-1E4F7BD01CAB}"/>
          </ac:picMkLst>
        </pc:picChg>
        <pc:picChg chg="del">
          <ac:chgData name="Miller, James" userId="b00a928b-d9e4-4ebf-8da0-b26137de6faa" providerId="ADAL" clId="{D8D2DE4F-EBE4-4243-AFDC-939500CDFABA}" dt="2023-12-05T21:41:57.191" v="18" actId="478"/>
          <ac:picMkLst>
            <pc:docMk/>
            <pc:sldMk cId="3143641054" sldId="3731"/>
            <ac:picMk id="7" creationId="{152AD35F-63B8-C340-3FB3-BAD1731732B4}"/>
          </ac:picMkLst>
        </pc:picChg>
        <pc:picChg chg="add mod">
          <ac:chgData name="Miller, James" userId="b00a928b-d9e4-4ebf-8da0-b26137de6faa" providerId="ADAL" clId="{D8D2DE4F-EBE4-4243-AFDC-939500CDFABA}" dt="2023-12-05T21:42:37.791" v="22" actId="14100"/>
          <ac:picMkLst>
            <pc:docMk/>
            <pc:sldMk cId="3143641054" sldId="3731"/>
            <ac:picMk id="8" creationId="{D890CD27-A838-6357-D6FC-63668B832DD6}"/>
          </ac:picMkLst>
        </pc:picChg>
      </pc:sldChg>
      <pc:sldChg chg="addSp delSp modSp mod">
        <pc:chgData name="Miller, James" userId="b00a928b-d9e4-4ebf-8da0-b26137de6faa" providerId="ADAL" clId="{D8D2DE4F-EBE4-4243-AFDC-939500CDFABA}" dt="2023-12-05T21:48:25.645" v="83" actId="20577"/>
        <pc:sldMkLst>
          <pc:docMk/>
          <pc:sldMk cId="1027383056" sldId="3733"/>
        </pc:sldMkLst>
        <pc:spChg chg="mod">
          <ac:chgData name="Miller, James" userId="b00a928b-d9e4-4ebf-8da0-b26137de6faa" providerId="ADAL" clId="{D8D2DE4F-EBE4-4243-AFDC-939500CDFABA}" dt="2023-12-05T21:48:25.645" v="83" actId="20577"/>
          <ac:spMkLst>
            <pc:docMk/>
            <pc:sldMk cId="1027383056" sldId="3733"/>
            <ac:spMk id="2" creationId="{688EF616-6510-4549-9680-547DC40C5141}"/>
          </ac:spMkLst>
        </pc:spChg>
        <pc:picChg chg="add mod">
          <ac:chgData name="Miller, James" userId="b00a928b-d9e4-4ebf-8da0-b26137de6faa" providerId="ADAL" clId="{D8D2DE4F-EBE4-4243-AFDC-939500CDFABA}" dt="2023-12-05T21:45:04.443" v="38" actId="14100"/>
          <ac:picMkLst>
            <pc:docMk/>
            <pc:sldMk cId="1027383056" sldId="3733"/>
            <ac:picMk id="4" creationId="{5E082851-FA23-382C-9BFA-F2FF45672277}"/>
          </ac:picMkLst>
        </pc:picChg>
        <pc:picChg chg="del">
          <ac:chgData name="Miller, James" userId="b00a928b-d9e4-4ebf-8da0-b26137de6faa" providerId="ADAL" clId="{D8D2DE4F-EBE4-4243-AFDC-939500CDFABA}" dt="2023-12-05T21:44:14.750" v="34" actId="478"/>
          <ac:picMkLst>
            <pc:docMk/>
            <pc:sldMk cId="1027383056" sldId="3733"/>
            <ac:picMk id="5" creationId="{FCA362BC-35C6-4F00-222C-80394577599C}"/>
          </ac:picMkLst>
        </pc:picChg>
        <pc:picChg chg="del">
          <ac:chgData name="Miller, James" userId="b00a928b-d9e4-4ebf-8da0-b26137de6faa" providerId="ADAL" clId="{D8D2DE4F-EBE4-4243-AFDC-939500CDFABA}" dt="2023-12-05T21:45:05.947" v="39" actId="478"/>
          <ac:picMkLst>
            <pc:docMk/>
            <pc:sldMk cId="1027383056" sldId="3733"/>
            <ac:picMk id="7" creationId="{AA140C2E-95C4-188E-884F-32C5450031A2}"/>
          </ac:picMkLst>
        </pc:picChg>
        <pc:picChg chg="add mod">
          <ac:chgData name="Miller, James" userId="b00a928b-d9e4-4ebf-8da0-b26137de6faa" providerId="ADAL" clId="{D8D2DE4F-EBE4-4243-AFDC-939500CDFABA}" dt="2023-12-05T21:46:05.629" v="47" actId="14100"/>
          <ac:picMkLst>
            <pc:docMk/>
            <pc:sldMk cId="1027383056" sldId="3733"/>
            <ac:picMk id="8" creationId="{57743096-6E94-992A-7970-BD1089162965}"/>
          </ac:picMkLst>
        </pc:picChg>
      </pc:sldChg>
      <pc:sldChg chg="modSp mod">
        <pc:chgData name="Miller, James" userId="b00a928b-d9e4-4ebf-8da0-b26137de6faa" providerId="ADAL" clId="{D8D2DE4F-EBE4-4243-AFDC-939500CDFABA}" dt="2023-12-05T21:49:52.914" v="123" actId="20577"/>
        <pc:sldMkLst>
          <pc:docMk/>
          <pc:sldMk cId="3309427957" sldId="3791"/>
        </pc:sldMkLst>
        <pc:graphicFrameChg chg="modGraphic">
          <ac:chgData name="Miller, James" userId="b00a928b-d9e4-4ebf-8da0-b26137de6faa" providerId="ADAL" clId="{D8D2DE4F-EBE4-4243-AFDC-939500CDFABA}" dt="2023-12-05T21:49:52.914" v="123" actId="20577"/>
          <ac:graphicFrameMkLst>
            <pc:docMk/>
            <pc:sldMk cId="3309427957" sldId="3791"/>
            <ac:graphicFrameMk id="2" creationId="{00000000-0000-0000-0000-000000000000}"/>
          </ac:graphicFrameMkLst>
        </pc:graphicFrameChg>
      </pc:sldChg>
      <pc:sldChg chg="addSp delSp modSp mod">
        <pc:chgData name="Miller, James" userId="b00a928b-d9e4-4ebf-8da0-b26137de6faa" providerId="ADAL" clId="{D8D2DE4F-EBE4-4243-AFDC-939500CDFABA}" dt="2023-12-05T21:41:10.976" v="11" actId="14100"/>
        <pc:sldMkLst>
          <pc:docMk/>
          <pc:sldMk cId="734788774" sldId="2147375570"/>
        </pc:sldMkLst>
        <pc:picChg chg="del">
          <ac:chgData name="Miller, James" userId="b00a928b-d9e4-4ebf-8da0-b26137de6faa" providerId="ADAL" clId="{D8D2DE4F-EBE4-4243-AFDC-939500CDFABA}" dt="2023-12-05T21:40:12.122" v="0" actId="478"/>
          <ac:picMkLst>
            <pc:docMk/>
            <pc:sldMk cId="734788774" sldId="2147375570"/>
            <ac:picMk id="4" creationId="{117EA0A0-B6BE-3BF9-BEC1-C9832AD6ECC6}"/>
          </ac:picMkLst>
        </pc:picChg>
        <pc:picChg chg="add mod">
          <ac:chgData name="Miller, James" userId="b00a928b-d9e4-4ebf-8da0-b26137de6faa" providerId="ADAL" clId="{D8D2DE4F-EBE4-4243-AFDC-939500CDFABA}" dt="2023-12-05T21:40:23.983" v="4" actId="14100"/>
          <ac:picMkLst>
            <pc:docMk/>
            <pc:sldMk cId="734788774" sldId="2147375570"/>
            <ac:picMk id="5" creationId="{C09A8B0F-4F3B-7F9F-85AA-624B4EDC0F81}"/>
          </ac:picMkLst>
        </pc:picChg>
        <pc:picChg chg="add mod">
          <ac:chgData name="Miller, James" userId="b00a928b-d9e4-4ebf-8da0-b26137de6faa" providerId="ADAL" clId="{D8D2DE4F-EBE4-4243-AFDC-939500CDFABA}" dt="2023-12-05T21:41:10.976" v="11" actId="14100"/>
          <ac:picMkLst>
            <pc:docMk/>
            <pc:sldMk cId="734788774" sldId="2147375570"/>
            <ac:picMk id="7" creationId="{5D4D03A5-BE3C-320F-6295-B63F9994338F}"/>
          </ac:picMkLst>
        </pc:picChg>
        <pc:picChg chg="del">
          <ac:chgData name="Miller, James" userId="b00a928b-d9e4-4ebf-8da0-b26137de6faa" providerId="ADAL" clId="{D8D2DE4F-EBE4-4243-AFDC-939500CDFABA}" dt="2023-12-05T21:40:28.025" v="5" actId="478"/>
          <ac:picMkLst>
            <pc:docMk/>
            <pc:sldMk cId="734788774" sldId="2147375570"/>
            <ac:picMk id="8" creationId="{70B46E58-BBE2-4F33-3CF3-786735548999}"/>
          </ac:picMkLst>
        </pc:picChg>
      </pc:sldChg>
      <pc:sldChg chg="add">
        <pc:chgData name="Miller, James" userId="b00a928b-d9e4-4ebf-8da0-b26137de6faa" providerId="ADAL" clId="{D8D2DE4F-EBE4-4243-AFDC-939500CDFABA}" dt="2023-12-05T21:48:14.436" v="72" actId="2890"/>
        <pc:sldMkLst>
          <pc:docMk/>
          <pc:sldMk cId="2067896722" sldId="21473755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4" cy="464505"/>
          </a:xfrm>
          <a:prstGeom prst="rect">
            <a:avLst/>
          </a:prstGeom>
        </p:spPr>
        <p:txBody>
          <a:bodyPr vert="horz" lIns="90977" tIns="45490" rIns="90977" bIns="4549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830321"/>
            <a:ext cx="3038474" cy="464505"/>
          </a:xfrm>
          <a:prstGeom prst="rect">
            <a:avLst/>
          </a:prstGeom>
        </p:spPr>
        <p:txBody>
          <a:bodyPr vert="horz" lIns="90977" tIns="45490" rIns="90977" bIns="4549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40" y="8830321"/>
            <a:ext cx="3038474" cy="464505"/>
          </a:xfrm>
          <a:prstGeom prst="rect">
            <a:avLst/>
          </a:prstGeom>
        </p:spPr>
        <p:txBody>
          <a:bodyPr vert="horz" lIns="90977" tIns="45490" rIns="90977" bIns="45490" rtlCol="0" anchor="b"/>
          <a:lstStyle>
            <a:lvl1pPr algn="r">
              <a:defRPr sz="1200"/>
            </a:lvl1pPr>
          </a:lstStyle>
          <a:p>
            <a:fld id="{B6C455E3-D003-44F7-83BF-40313C021FA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42" tIns="46572" rIns="93142" bIns="465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3142" tIns="46572" rIns="93142" bIns="46572" rtlCol="0"/>
          <a:lstStyle>
            <a:lvl1pPr algn="r">
              <a:defRPr sz="1200"/>
            </a:lvl1pPr>
          </a:lstStyle>
          <a:p>
            <a:fld id="{D8D5AE57-63D6-485A-B73E-24D05ED6D8D1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2" tIns="46572" rIns="93142" bIns="465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42" tIns="46572" rIns="93142" bIns="465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2" tIns="46572" rIns="93142" bIns="465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42" tIns="46572" rIns="93142" bIns="46572" rtlCol="0" anchor="b"/>
          <a:lstStyle>
            <a:lvl1pPr algn="r">
              <a:defRPr sz="1200"/>
            </a:lvl1pPr>
          </a:lstStyle>
          <a:p>
            <a:fld id="{02AF3B2A-F821-4FE3-8FB8-DA5134B26F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6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5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0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1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5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304801"/>
            <a:ext cx="99568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399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Cliquez pour ajouter un titre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867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867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9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2"/>
            <a:ext cx="9956800" cy="7835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8"/>
            <a:ext cx="920749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04800" y="1295402"/>
            <a:ext cx="10972800" cy="5257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baseline="0">
                <a:solidFill>
                  <a:srgbClr val="003DA5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baseline="0">
                <a:solidFill>
                  <a:srgbClr val="003DA5"/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612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2"/>
            <a:ext cx="9956800" cy="7835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8"/>
            <a:ext cx="920749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04800" y="1295401"/>
            <a:ext cx="10972800" cy="5257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baseline="0">
                <a:solidFill>
                  <a:srgbClr val="003DA5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baseline="0">
                <a:solidFill>
                  <a:srgbClr val="003DA5"/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7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i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091"/>
            <a:ext cx="10058400" cy="432000"/>
          </a:xfrm>
        </p:spPr>
        <p:txBody>
          <a:bodyPr>
            <a:noAutofit/>
          </a:bodyPr>
          <a:lstStyle/>
          <a:p>
            <a:r>
              <a:rPr lang="en-CA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77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2"/>
            <a:ext cx="9956800" cy="7835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8"/>
            <a:ext cx="920749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04800" y="1295401"/>
            <a:ext cx="10972800" cy="5257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baseline="0">
                <a:solidFill>
                  <a:srgbClr val="003DA5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baseline="0">
                <a:solidFill>
                  <a:srgbClr val="003DA5"/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565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>
              <a:defRPr lang="en-US" sz="24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</a:lstStyle>
          <a:p>
            <a:pPr marL="342900" lvl="0" indent="-342900" algn="l" defTabSz="457200" rtl="0" eaLnBrk="1" latinLnBrk="0" hangingPunct="1">
              <a:spcBef>
                <a:spcPct val="20000"/>
              </a:spcBef>
              <a:spcAft>
                <a:spcPts val="900"/>
              </a:spcAft>
              <a:buClr>
                <a:srgbClr val="F16622"/>
              </a:buClr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rgbClr val="002E6C"/>
              </a:buClr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rgbClr val="7F7F7F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14CA-6675-4923-92B6-48BF0E1D9F44}" type="datetimeFigureOut">
              <a:rPr lang="en-CA" smtClean="0"/>
              <a:pPr/>
              <a:t>2024-01-10</a:t>
            </a:fld>
            <a:endParaRPr lang="en-CA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952232"/>
            <a:ext cx="109728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000" kern="1200" dirty="0">
                <a:solidFill>
                  <a:srgbClr val="959999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100">
                <a:solidFill>
                  <a:schemeClr val="tx1"/>
                </a:solidFill>
              </a:defRPr>
            </a:lvl2pPr>
            <a:lvl3pPr>
              <a:buFontTx/>
              <a:buNone/>
              <a:defRPr sz="1100">
                <a:solidFill>
                  <a:schemeClr val="tx1"/>
                </a:solidFill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</a:defRPr>
            </a:lvl4pPr>
            <a:lvl5pPr>
              <a:buFontTx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188588212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28600"/>
            <a:ext cx="94488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6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95251" y="6506816"/>
            <a:ext cx="514349" cy="3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 noProof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noProof="0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506817"/>
            <a:ext cx="514349" cy="3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 noProof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noProof="0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0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95251" y="6506816"/>
            <a:ext cx="514349" cy="3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 noProof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noProof="0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506817"/>
            <a:ext cx="514349" cy="3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 noProof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noProof="0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1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0F20B-85FD-4B2C-9499-E53EB847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36D9F2-C2E3-4DF8-9315-206336FD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62CB56-9A44-450B-AC55-9D3AA39D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E23E-B9D4-477D-8BEF-4448B5C8AE6A}" type="datetimeFigureOut">
              <a:rPr lang="fr-CA" smtClean="0"/>
              <a:t>2024-01-10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26ED3-C24B-4D68-9F59-EFA0AE59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3329FF-9B55-40B7-B55B-E7E20F16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8C52-442B-4813-81CD-36EDFF8440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14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951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1695" y="6052335"/>
            <a:ext cx="8900160" cy="176972"/>
          </a:xfrm>
          <a:prstGeom prst="rect">
            <a:avLst/>
          </a:prstGeom>
        </p:spPr>
        <p:txBody>
          <a:bodyPr lIns="34308" tIns="17154" rIns="34308" bIns="17154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63"/>
            <a:ext cx="8798984" cy="722983"/>
          </a:xfrm>
          <a:prstGeom prst="rect">
            <a:avLst/>
          </a:prstGeom>
        </p:spPr>
        <p:txBody>
          <a:bodyPr lIns="81633" tIns="40817" rIns="81633" bIns="4081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09600" y="1701800"/>
            <a:ext cx="10983384" cy="4013200"/>
          </a:xfrm>
          <a:prstGeom prst="rect">
            <a:avLst/>
          </a:prstGeom>
        </p:spPr>
        <p:txBody>
          <a:bodyPr lIns="81633" tIns="40817" rIns="81633" bIns="40817" rtlCol="0">
            <a:normAutofit/>
          </a:bodyPr>
          <a:lstStyle/>
          <a:p>
            <a:pPr lvl="0"/>
            <a:endParaRPr lang="en-CA" noProof="0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09600" y="5952232"/>
            <a:ext cx="10972800" cy="248631"/>
          </a:xfrm>
          <a:prstGeom prst="rect">
            <a:avLst/>
          </a:prstGeom>
        </p:spPr>
        <p:txBody>
          <a:bodyPr lIns="81633" tIns="40817" rIns="81633" bIns="40817" rtlCol="0">
            <a:spAutoFit/>
          </a:bodyPr>
          <a:lstStyle>
            <a:lvl1pPr marL="0" indent="0" algn="l" defTabSz="1088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200" kern="1200" dirty="0">
                <a:solidFill>
                  <a:srgbClr val="959999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333">
                <a:solidFill>
                  <a:schemeClr val="tx1"/>
                </a:solidFill>
              </a:defRPr>
            </a:lvl2pPr>
            <a:lvl3pPr>
              <a:buFontTx/>
              <a:buNone/>
              <a:defRPr sz="1333">
                <a:solidFill>
                  <a:schemeClr val="tx1"/>
                </a:solidFill>
              </a:defRPr>
            </a:lvl3pPr>
            <a:lvl4pPr>
              <a:buFontTx/>
              <a:buNone/>
              <a:defRPr sz="1333">
                <a:solidFill>
                  <a:schemeClr val="tx1"/>
                </a:solidFill>
              </a:defRPr>
            </a:lvl4pPr>
            <a:lvl5pPr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609600" y="6418263"/>
            <a:ext cx="2844800" cy="188912"/>
          </a:xfrm>
          <a:prstGeom prst="rect">
            <a:avLst/>
          </a:prstGeom>
        </p:spPr>
        <p:txBody>
          <a:bodyPr lIns="81633" tIns="40817" rIns="81633" bIns="40817"/>
          <a:lstStyle>
            <a:lvl1pPr>
              <a:defRPr/>
            </a:lvl1pPr>
          </a:lstStyle>
          <a:p>
            <a:pPr>
              <a:defRPr/>
            </a:pPr>
            <a:fld id="{92FC2A8B-EFE1-4DE3-8AAA-01C13EF9BBE2}" type="datetimeFigureOut">
              <a:rPr lang="en-US"/>
              <a:pPr>
                <a:defRPr/>
              </a:pPr>
              <a:t>1/10/2024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99797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2"/>
            <a:ext cx="9956800" cy="7835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8"/>
            <a:ext cx="920749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04800" y="1295402"/>
            <a:ext cx="10972800" cy="5257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baseline="0">
                <a:solidFill>
                  <a:srgbClr val="003DA5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baseline="0">
                <a:solidFill>
                  <a:srgbClr val="003DA5"/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142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9" r:id="rId2"/>
    <p:sldLayoutId id="2147483670" r:id="rId3"/>
    <p:sldLayoutId id="2147483671" r:id="rId4"/>
    <p:sldLayoutId id="2147483676" r:id="rId5"/>
    <p:sldLayoutId id="2147483680" r:id="rId6"/>
    <p:sldLayoutId id="2147483687" r:id="rId7"/>
    <p:sldLayoutId id="2147483688" r:id="rId8"/>
    <p:sldLayoutId id="2147483690" r:id="rId9"/>
    <p:sldLayoutId id="2147483691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EA5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Calibri" pitchFamily="34" charset="0"/>
        <a:buChar char="—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1pPr>
      <a:lvl2pPr marL="715963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Wingdings" pitchFamily="2" charset="2"/>
        <a:buChar char="§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2pPr>
      <a:lvl3pPr marL="987425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Wingdings" pitchFamily="2" charset="2"/>
        <a:buChar char="§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3pPr>
      <a:lvl4pPr marL="1254125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Wingdings" pitchFamily="2" charset="2"/>
        <a:buChar char="§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00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20190"/>
              </p:ext>
            </p:extLst>
          </p:nvPr>
        </p:nvGraphicFramePr>
        <p:xfrm>
          <a:off x="221180" y="1242166"/>
          <a:ext cx="11836399" cy="401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491">
                  <a:extLst>
                    <a:ext uri="{9D8B030D-6E8A-4147-A177-3AD203B41FA5}">
                      <a16:colId xmlns:a16="http://schemas.microsoft.com/office/drawing/2014/main" val="3119431075"/>
                    </a:ext>
                  </a:extLst>
                </a:gridCol>
                <a:gridCol w="264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3803">
                  <a:extLst>
                    <a:ext uri="{9D8B030D-6E8A-4147-A177-3AD203B41FA5}">
                      <a16:colId xmlns:a16="http://schemas.microsoft.com/office/drawing/2014/main" val="355300049"/>
                    </a:ext>
                  </a:extLst>
                </a:gridCol>
              </a:tblGrid>
              <a:tr h="4476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Prudent Mix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Moderate Mix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Balanced Mix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Growth Mix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Aggressive Mix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968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/>
                        <a:t>100% High Interest Savings Account (HISA)</a:t>
                      </a:r>
                    </a:p>
                    <a:p>
                      <a:pPr algn="l"/>
                      <a:endParaRPr lang="en-US" sz="1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/>
                        <a:t>50% SRI Moderate</a:t>
                      </a:r>
                    </a:p>
                    <a:p>
                      <a:pPr algn="l"/>
                      <a:r>
                        <a:rPr lang="en-US" sz="1400" b="0" baseline="0" dirty="0"/>
                        <a:t>(Found under ESG Funds)</a:t>
                      </a:r>
                    </a:p>
                    <a:p>
                      <a:pPr algn="l"/>
                      <a:endParaRPr lang="en-US" sz="1400" b="0" baseline="0" dirty="0"/>
                    </a:p>
                    <a:p>
                      <a:pPr algn="l"/>
                      <a:r>
                        <a:rPr lang="en-US" sz="1400" b="1" baseline="0" dirty="0"/>
                        <a:t>50% </a:t>
                      </a:r>
                      <a:r>
                        <a:rPr lang="en-US" sz="1400" b="1" baseline="0" dirty="0" err="1"/>
                        <a:t>Indexia</a:t>
                      </a:r>
                      <a:r>
                        <a:rPr lang="en-US" sz="1400" b="1" baseline="0" dirty="0"/>
                        <a:t> Moderate</a:t>
                      </a:r>
                    </a:p>
                    <a:p>
                      <a:pPr algn="l"/>
                      <a:r>
                        <a:rPr lang="en-US" sz="1400" b="0" baseline="0" dirty="0"/>
                        <a:t>(Found under </a:t>
                      </a:r>
                      <a:r>
                        <a:rPr lang="en-US" sz="1400" b="0" baseline="0" dirty="0" err="1"/>
                        <a:t>Indexia</a:t>
                      </a:r>
                      <a:r>
                        <a:rPr lang="en-US" sz="1400" b="0" baseline="0" dirty="0"/>
                        <a:t> Funds)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Mix 1:</a:t>
                      </a:r>
                    </a:p>
                    <a:p>
                      <a:pPr algn="l"/>
                      <a:r>
                        <a:rPr lang="en-US" sz="1400" b="1" dirty="0"/>
                        <a:t>30% SRI Balanced (</a:t>
                      </a:r>
                      <a:r>
                        <a:rPr lang="en-US" sz="1400" b="1" dirty="0" err="1"/>
                        <a:t>Inhance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pPr algn="l"/>
                      <a:r>
                        <a:rPr lang="en-US" sz="1200" b="0" dirty="0"/>
                        <a:t>(</a:t>
                      </a:r>
                      <a:r>
                        <a:rPr lang="en-US" sz="1200" b="0" baseline="0" dirty="0"/>
                        <a:t>Found </a:t>
                      </a:r>
                      <a:r>
                        <a:rPr lang="en-US" sz="1200" baseline="0" dirty="0"/>
                        <a:t>under ESG Funds)</a:t>
                      </a:r>
                      <a:endParaRPr lang="en-US" sz="1200" dirty="0"/>
                    </a:p>
                    <a:p>
                      <a:pPr algn="l"/>
                      <a:r>
                        <a:rPr lang="en-US" sz="1400" b="1" dirty="0"/>
                        <a:t>35% Global Diversified</a:t>
                      </a:r>
                      <a:r>
                        <a:rPr lang="en-US" sz="1400" b="1" baseline="0" dirty="0"/>
                        <a:t> (Loomis)</a:t>
                      </a:r>
                      <a:endParaRPr lang="en-US" sz="1400" dirty="0"/>
                    </a:p>
                    <a:p>
                      <a:pPr algn="l"/>
                      <a:r>
                        <a:rPr lang="en-US" sz="1400" b="1" dirty="0"/>
                        <a:t>35% Strategic</a:t>
                      </a:r>
                      <a:r>
                        <a:rPr lang="en-US" sz="1400" b="1" baseline="0" dirty="0"/>
                        <a:t> Income</a:t>
                      </a:r>
                      <a:endParaRPr lang="en-US" sz="1400" baseline="0" dirty="0"/>
                    </a:p>
                    <a:p>
                      <a:pPr algn="l"/>
                      <a:r>
                        <a:rPr lang="en-US" sz="1200" baseline="0" dirty="0"/>
                        <a:t>(2 funds found under Diversified Funds)</a:t>
                      </a:r>
                    </a:p>
                    <a:p>
                      <a:pPr algn="l"/>
                      <a:endParaRPr lang="en-US" sz="1200" baseline="0" dirty="0"/>
                    </a:p>
                    <a:p>
                      <a:pPr algn="l"/>
                      <a:r>
                        <a:rPr lang="en-US" sz="1400" b="1" baseline="0" dirty="0"/>
                        <a:t>Mix 2:</a:t>
                      </a:r>
                    </a:p>
                    <a:p>
                      <a:pPr algn="l"/>
                      <a:r>
                        <a:rPr lang="en-US" sz="1400" b="1" baseline="0" dirty="0"/>
                        <a:t>40% Strategic Corp Bond</a:t>
                      </a:r>
                    </a:p>
                    <a:p>
                      <a:pPr algn="l"/>
                      <a:r>
                        <a:rPr lang="en-US" sz="1200" baseline="0" dirty="0"/>
                        <a:t>(Found in Income Funds)</a:t>
                      </a:r>
                    </a:p>
                    <a:p>
                      <a:pPr algn="l"/>
                      <a:r>
                        <a:rPr lang="en-US" sz="1400" b="1" baseline="0" dirty="0"/>
                        <a:t>30% Fidelity Canadian Opportunities 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(Found in Canadian Equity)</a:t>
                      </a:r>
                    </a:p>
                    <a:p>
                      <a:pPr algn="l"/>
                      <a:r>
                        <a:rPr lang="en-US" sz="1400" b="1" baseline="0" dirty="0"/>
                        <a:t>15% Global Equity</a:t>
                      </a:r>
                    </a:p>
                    <a:p>
                      <a:pPr algn="l"/>
                      <a:r>
                        <a:rPr lang="en-US" sz="1400" b="1" baseline="0" dirty="0"/>
                        <a:t>15% US Equity Index (BlackRock)</a:t>
                      </a:r>
                    </a:p>
                    <a:p>
                      <a:pPr algn="l"/>
                      <a:r>
                        <a:rPr lang="en-US" sz="1200" baseline="0" dirty="0"/>
                        <a:t>(2 funds found in US &amp; International Equity)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20% Strategic Corporate Bond </a:t>
                      </a:r>
                      <a:r>
                        <a:rPr lang="en-US" sz="1400" b="0" dirty="0"/>
                        <a:t>(Found in Income Funds)</a:t>
                      </a:r>
                    </a:p>
                    <a:p>
                      <a:pPr algn="l"/>
                      <a:endParaRPr lang="en-US" sz="1400" baseline="0" dirty="0"/>
                    </a:p>
                    <a:p>
                      <a:pPr algn="l"/>
                      <a:r>
                        <a:rPr lang="en-US" sz="1400" b="1" baseline="0" dirty="0"/>
                        <a:t>30% Fidelity Canadian Opportunities </a:t>
                      </a:r>
                    </a:p>
                    <a:p>
                      <a:pPr algn="l"/>
                      <a:r>
                        <a:rPr lang="en-US" sz="1400" dirty="0"/>
                        <a:t>(Found in Canadian Equity)</a:t>
                      </a:r>
                    </a:p>
                    <a:p>
                      <a:pPr algn="l"/>
                      <a:endParaRPr lang="en-US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/>
                        <a:t>25% Global Equity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/>
                        <a:t> </a:t>
                      </a:r>
                      <a:r>
                        <a:rPr lang="en-US" sz="1400" b="0" baseline="0" dirty="0"/>
                        <a:t>(Found in US &amp; International Equity Funds)</a:t>
                      </a:r>
                      <a:endParaRPr lang="en-US" sz="1400" baseline="0" dirty="0"/>
                    </a:p>
                    <a:p>
                      <a:pPr algn="l"/>
                      <a:endParaRPr lang="en-US" sz="1400" baseline="0" dirty="0"/>
                    </a:p>
                    <a:p>
                      <a:pPr algn="l"/>
                      <a:r>
                        <a:rPr lang="en-US" sz="1400" b="1" baseline="0" dirty="0"/>
                        <a:t>25% US Equity Index (BlackRock)</a:t>
                      </a:r>
                    </a:p>
                    <a:p>
                      <a:pPr algn="l"/>
                      <a:r>
                        <a:rPr lang="en-US" sz="1400" b="0" baseline="0" dirty="0"/>
                        <a:t>(Found in US &amp; International Equity Funds)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30%</a:t>
                      </a:r>
                      <a:r>
                        <a:rPr lang="en-US" sz="1400" b="1" baseline="0" dirty="0"/>
                        <a:t> US Equity Index (BlackRock) </a:t>
                      </a:r>
                      <a:r>
                        <a:rPr lang="en-US" sz="1400" b="0" baseline="0" dirty="0"/>
                        <a:t>(Found in US &amp; International Equity Funds)</a:t>
                      </a:r>
                      <a:endParaRPr lang="en-US" sz="1400" dirty="0"/>
                    </a:p>
                    <a:p>
                      <a:pPr algn="l"/>
                      <a:endParaRPr lang="en-US" sz="1400" baseline="0" dirty="0"/>
                    </a:p>
                    <a:p>
                      <a:pPr algn="l"/>
                      <a:r>
                        <a:rPr lang="en-US" sz="1400" b="1" dirty="0"/>
                        <a:t>30% Fidelity Canadian Opportunities </a:t>
                      </a:r>
                      <a:r>
                        <a:rPr lang="en-US" sz="1400" b="0" dirty="0"/>
                        <a:t>(Found in Canadian Equity Funds)</a:t>
                      </a:r>
                      <a:endParaRPr lang="en-US" sz="1400" b="1" dirty="0"/>
                    </a:p>
                    <a:p>
                      <a:pPr algn="l"/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30% Global</a:t>
                      </a:r>
                      <a:r>
                        <a:rPr lang="en-US" sz="1400" b="1" baseline="0" dirty="0"/>
                        <a:t> Equity  </a:t>
                      </a:r>
                      <a:r>
                        <a:rPr lang="en-US" sz="1400" b="0" baseline="0" dirty="0"/>
                        <a:t>(Found in US &amp; International Equity Funds)</a:t>
                      </a:r>
                      <a:endParaRPr lang="en-US" sz="1400" baseline="0" dirty="0"/>
                    </a:p>
                    <a:p>
                      <a:pPr algn="l"/>
                      <a:endParaRPr lang="en-US" sz="1400" baseline="0" dirty="0"/>
                    </a:p>
                    <a:p>
                      <a:pPr algn="l"/>
                      <a:r>
                        <a:rPr lang="en-US" sz="1400" b="1" baseline="0" dirty="0"/>
                        <a:t>10% US </a:t>
                      </a:r>
                      <a:r>
                        <a:rPr lang="en-US" sz="1400" b="1" baseline="0" dirty="0" err="1"/>
                        <a:t>Daq</a:t>
                      </a:r>
                      <a:r>
                        <a:rPr lang="en-US" sz="1400" b="1" baseline="0" dirty="0"/>
                        <a:t> Index </a:t>
                      </a:r>
                    </a:p>
                    <a:p>
                      <a:pPr algn="l"/>
                      <a:r>
                        <a:rPr lang="en-US" sz="1400" baseline="0" dirty="0"/>
                        <a:t>(Found in Specialty Funds)</a:t>
                      </a:r>
                    </a:p>
                    <a:p>
                      <a:pPr algn="l"/>
                      <a:endParaRPr lang="en-US" sz="14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Suggested Segregated Fund </a:t>
            </a:r>
            <a:r>
              <a:rPr lang="en-US" sz="4000"/>
              <a:t>Mix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C3ABF-F108-4C8C-9033-166AB9CCAC9E}"/>
              </a:ext>
            </a:extLst>
          </p:cNvPr>
          <p:cNvSpPr/>
          <p:nvPr/>
        </p:nvSpPr>
        <p:spPr>
          <a:xfrm>
            <a:off x="9677400" y="5391591"/>
            <a:ext cx="2362199" cy="13929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Canada 24% 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USA 62%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Global 14%</a:t>
            </a:r>
          </a:p>
          <a:p>
            <a:pPr algn="ctr"/>
            <a:r>
              <a:rPr lang="en-CA" sz="1000" dirty="0">
                <a:solidFill>
                  <a:srgbClr val="000000"/>
                </a:solidFill>
              </a:rPr>
              <a:t>(As of Dec 31/23)</a:t>
            </a:r>
          </a:p>
          <a:p>
            <a:pPr algn="ctr"/>
            <a:endParaRPr lang="en-CA" sz="1400" dirty="0">
              <a:solidFill>
                <a:srgbClr val="000000"/>
              </a:solidFill>
            </a:endParaRP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Growth/Stocks 100%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Fixed Income 0%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D4E74-3F9B-428D-94E4-8B1FF2DF635F}"/>
              </a:ext>
            </a:extLst>
          </p:cNvPr>
          <p:cNvSpPr/>
          <p:nvPr/>
        </p:nvSpPr>
        <p:spPr>
          <a:xfrm>
            <a:off x="7193280" y="5397462"/>
            <a:ext cx="2484120" cy="1392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Canada 26% 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USA 59%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Global 15%</a:t>
            </a:r>
          </a:p>
          <a:p>
            <a:pPr algn="ctr"/>
            <a:r>
              <a:rPr lang="en-CA" sz="1000" dirty="0">
                <a:solidFill>
                  <a:srgbClr val="000000"/>
                </a:solidFill>
              </a:rPr>
              <a:t>(As of Dec 31/23)</a:t>
            </a:r>
          </a:p>
          <a:p>
            <a:pPr algn="ctr"/>
            <a:endParaRPr lang="en-CA" sz="1400" dirty="0">
              <a:solidFill>
                <a:srgbClr val="000000"/>
              </a:solidFill>
            </a:endParaRP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Growth/Stocks 80%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Fixed Income 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D6EB0-39AE-421C-A318-26E9BA1ED308}"/>
              </a:ext>
            </a:extLst>
          </p:cNvPr>
          <p:cNvSpPr/>
          <p:nvPr/>
        </p:nvSpPr>
        <p:spPr>
          <a:xfrm>
            <a:off x="4495800" y="5397462"/>
            <a:ext cx="2697480" cy="1392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Canada 34% 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USA 47%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Global 19%</a:t>
            </a:r>
          </a:p>
          <a:p>
            <a:pPr algn="ctr"/>
            <a:r>
              <a:rPr lang="en-CA" sz="1000" dirty="0">
                <a:solidFill>
                  <a:srgbClr val="000000"/>
                </a:solidFill>
              </a:rPr>
              <a:t>(As of Dec 31/23)</a:t>
            </a:r>
          </a:p>
          <a:p>
            <a:pPr algn="ctr"/>
            <a:endParaRPr lang="en-CA" sz="1400" dirty="0">
              <a:solidFill>
                <a:srgbClr val="000000"/>
              </a:solidFill>
            </a:endParaRP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Growth/Stocks 60%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Fixed Income 40%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F82961-B326-4629-8027-9048DE8732A5}"/>
              </a:ext>
            </a:extLst>
          </p:cNvPr>
          <p:cNvSpPr/>
          <p:nvPr/>
        </p:nvSpPr>
        <p:spPr>
          <a:xfrm>
            <a:off x="2286000" y="5391589"/>
            <a:ext cx="2209800" cy="13987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Canada 37% 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USA 29%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Global 34%</a:t>
            </a:r>
          </a:p>
          <a:p>
            <a:pPr algn="ctr"/>
            <a:r>
              <a:rPr lang="en-CA" sz="1000" dirty="0">
                <a:solidFill>
                  <a:srgbClr val="000000"/>
                </a:solidFill>
              </a:rPr>
              <a:t>(As of Dec 31/23)</a:t>
            </a:r>
          </a:p>
          <a:p>
            <a:pPr algn="ctr"/>
            <a:endParaRPr lang="en-CA" sz="1400" dirty="0">
              <a:solidFill>
                <a:srgbClr val="000000"/>
              </a:solidFill>
            </a:endParaRP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Growth/Stocks 40% 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Fixed Income 60%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A373B-8AF7-473D-852C-25B4DAEE6A72}"/>
              </a:ext>
            </a:extLst>
          </p:cNvPr>
          <p:cNvSpPr/>
          <p:nvPr/>
        </p:nvSpPr>
        <p:spPr>
          <a:xfrm>
            <a:off x="203200" y="5397462"/>
            <a:ext cx="2082800" cy="1392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Canada 33% 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USA 30%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Global 37%</a:t>
            </a:r>
          </a:p>
          <a:p>
            <a:pPr algn="ctr"/>
            <a:r>
              <a:rPr lang="en-CA" sz="1000" dirty="0">
                <a:solidFill>
                  <a:srgbClr val="000000"/>
                </a:solidFill>
              </a:rPr>
              <a:t>(As of Dec 31/23)</a:t>
            </a:r>
          </a:p>
          <a:p>
            <a:pPr algn="ctr"/>
            <a:endParaRPr lang="en-CA" sz="1000" dirty="0">
              <a:solidFill>
                <a:srgbClr val="000000"/>
              </a:solidFill>
            </a:endParaRP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Growth/Stocks 30%</a:t>
            </a:r>
          </a:p>
          <a:p>
            <a:pPr algn="ctr"/>
            <a:r>
              <a:rPr lang="en-CA" sz="1400" dirty="0">
                <a:solidFill>
                  <a:srgbClr val="000000"/>
                </a:solidFill>
              </a:rPr>
              <a:t>Fixed Income 70%</a:t>
            </a:r>
          </a:p>
        </p:txBody>
      </p:sp>
    </p:spTree>
    <p:extLst>
      <p:ext uri="{BB962C8B-B14F-4D97-AF65-F5344CB8AC3E}">
        <p14:creationId xmlns:p14="http://schemas.microsoft.com/office/powerpoint/2010/main" val="330942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F616-6510-4549-9680-547DC40C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iA Moderate Mix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23029-D0C2-207C-7696-386A2F3C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2" y="1143000"/>
            <a:ext cx="11512408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6FB40-1334-BACD-7FE0-DA9E130A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92" y="4876800"/>
            <a:ext cx="1151240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8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F616-6510-4549-9680-547DC40C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iA Balanced Mix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3E2B6-2C9C-C79B-D90F-91BFBFD8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34" y="1143000"/>
            <a:ext cx="11293366" cy="3811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BB75A-F30D-A3D5-86F0-FD53099C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34" y="4954416"/>
            <a:ext cx="11293366" cy="19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F616-6510-4549-9680-547DC40C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iA Balanced Mix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07409-FCD3-72F7-8B8B-E96E9453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11506198" cy="3673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D0B21-1499-58FF-140C-0ACA2C7FC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2" y="4816428"/>
            <a:ext cx="11429996" cy="2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8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F616-6510-4549-9680-547DC40C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iA</a:t>
            </a:r>
            <a:r>
              <a:rPr lang="en-CA" dirty="0"/>
              <a:t> Growth Mix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E4381-C6E3-C0AA-D416-54C3B5FD4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4" b="1"/>
          <a:stretch/>
        </p:blipFill>
        <p:spPr>
          <a:xfrm>
            <a:off x="304800" y="1143001"/>
            <a:ext cx="11350565" cy="3680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315F1-DE4B-A4D3-FE19-3451771D7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85" y="4823679"/>
            <a:ext cx="11255879" cy="20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4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16E9-AEFE-4E91-A5FD-BB4DE72E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iA</a:t>
            </a:r>
            <a:r>
              <a:rPr lang="en-CA" dirty="0"/>
              <a:t> Aggressive Mix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F578E-715B-8F10-4DDD-B73F92CD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0" y="1143001"/>
            <a:ext cx="1149830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9D0FD-A43A-8BD8-DDF8-6D882E98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0" y="4724400"/>
            <a:ext cx="11498300" cy="21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29DE3B-06A8-43B6-B892-9FE398E5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 Compensation Options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C32BF-0F28-4277-B2C9-1AC331F82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606"/>
          <a:stretch/>
        </p:blipFill>
        <p:spPr>
          <a:xfrm>
            <a:off x="0" y="1828800"/>
            <a:ext cx="12192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307F2-793E-4008-AC7A-1A9A42D5B4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58"/>
          <a:stretch/>
        </p:blipFill>
        <p:spPr>
          <a:xfrm>
            <a:off x="2286000" y="1305237"/>
            <a:ext cx="5076825" cy="65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1A873-3807-3A86-C64A-9AE1F93C1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58"/>
          <a:stretch/>
        </p:blipFill>
        <p:spPr>
          <a:xfrm>
            <a:off x="0" y="4876800"/>
            <a:ext cx="12192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F11D-D884-C783-22BF-C07A0A9D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HISA and GIF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09102-DE33-0B64-8235-3E178867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295400"/>
            <a:ext cx="11308261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AC5DE-4C55-4BD9-15E2-AAEA1B53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4196"/>
            <a:ext cx="11130461" cy="37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383</Words>
  <Application>Microsoft Office PowerPoint</Application>
  <PresentationFormat>Widescreen</PresentationFormat>
  <Paragraphs>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Office Theme</vt:lpstr>
      <vt:lpstr>Suggested Segregated Fund Mix </vt:lpstr>
      <vt:lpstr>iA Moderate Mix</vt:lpstr>
      <vt:lpstr>iA Balanced Mix #1</vt:lpstr>
      <vt:lpstr>iA Balanced Mix #2</vt:lpstr>
      <vt:lpstr>iA Growth Mix</vt:lpstr>
      <vt:lpstr>iA Aggressive Mix</vt:lpstr>
      <vt:lpstr>3 Compensation Options</vt:lpstr>
      <vt:lpstr>HISA and GIF 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James</dc:creator>
  <cp:lastModifiedBy>Colacitti, Michael</cp:lastModifiedBy>
  <cp:revision>93</cp:revision>
  <dcterms:created xsi:type="dcterms:W3CDTF">2020-10-23T23:29:06Z</dcterms:created>
  <dcterms:modified xsi:type="dcterms:W3CDTF">2024-01-10T20:51:04Z</dcterms:modified>
</cp:coreProperties>
</file>